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7A81-DCF4-41D0-8F82-BEEB5CB40A4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AB614-465C-484D-9BBC-D237E5033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7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B614-465C-484D-9BBC-D237E50332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1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0A8816-03B8-4E16-9A84-DD3A2955380A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4919F3-DB22-4E9B-910C-8DF18DBF252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295456" cy="1800200"/>
          </a:xfrm>
        </p:spPr>
        <p:txBody>
          <a:bodyPr/>
          <a:lstStyle/>
          <a:p>
            <a:r>
              <a:rPr lang="uk-UA" dirty="0" smtClean="0"/>
              <a:t>Тварини червоної книги України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6429">
            <a:off x="2267744" y="2780928"/>
            <a:ext cx="261445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6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91680" y="116632"/>
            <a:ext cx="5328592" cy="792088"/>
          </a:xfrm>
        </p:spPr>
        <p:txBody>
          <a:bodyPr/>
          <a:lstStyle/>
          <a:p>
            <a:r>
              <a:rPr lang="uk-UA" dirty="0" smtClean="0"/>
              <a:t>ЗУБР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16443" y="1052736"/>
            <a:ext cx="545331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Массивная голова с широким лбом увенчана парой изогнутых, но не длинных рогов. Иссиня-черный нос зубра, как и у всех представителей подсемейства бычьих, не покрыт шерстью. В отличие от других диких быков, ноги зубра выглядят стройными и довольно высокими, живот подобран и не провисает, а на груди нет подгрудка (провисающей складки кожи). Тело зубра покрыто довольно короткой, прилегающей шерстью, которая на шее и макушке головы выглядит более густой и рыхлой, а на нижней стороне головы, шеи и груди формирует длинные очесы. Помимо этого подвеса на подбородке зубра можно различить особо длинный пучок шерсти, напоминающий козлиную бородку. Хвост заканчивается кисточкой длинных волос. В былые времена было известно два подвида зубра — европейский и кавказский. У европейского зубра шерсть ровная или слабоволнистая, у кавказского зубра, ныне вымершего, шерсть была более курчавой. Окрас зубров бурый с более темной почти черной бородой и светлой макушкой.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" y="1196752"/>
            <a:ext cx="3676259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811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6048672" cy="851520"/>
          </a:xfrm>
        </p:spPr>
        <p:txBody>
          <a:bodyPr>
            <a:normAutofit/>
          </a:bodyPr>
          <a:lstStyle/>
          <a:p>
            <a:r>
              <a:rPr lang="uk-UA" dirty="0" smtClean="0"/>
              <a:t>Ведмідь бурий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8" y="1128817"/>
            <a:ext cx="3528392" cy="45684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995936" y="1139162"/>
            <a:ext cx="48600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сімействі</a:t>
            </a:r>
            <a:r>
              <a:rPr lang="ru-RU" dirty="0"/>
              <a:t> </a:t>
            </a:r>
            <a:r>
              <a:rPr lang="ru-RU" dirty="0" err="1"/>
              <a:t>ведмедів</a:t>
            </a:r>
            <a:r>
              <a:rPr lang="ru-RU" dirty="0"/>
              <a:t> </a:t>
            </a:r>
            <a:r>
              <a:rPr lang="ru-RU" dirty="0" err="1"/>
              <a:t>налічується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й </a:t>
            </a:r>
            <a:r>
              <a:rPr lang="ru-RU" dirty="0" err="1"/>
              <a:t>відрізняються</a:t>
            </a:r>
            <a:r>
              <a:rPr lang="ru-RU" dirty="0"/>
              <a:t> рядом </a:t>
            </a:r>
            <a:r>
              <a:rPr lang="ru-RU" dirty="0" err="1"/>
              <a:t>особливостей</a:t>
            </a:r>
            <a:r>
              <a:rPr lang="ru-RU" dirty="0"/>
              <a:t>. При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в габаритах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ведмеді</a:t>
            </a:r>
            <a:r>
              <a:rPr lang="ru-RU" dirty="0"/>
              <a:t> - </a:t>
            </a:r>
            <a:r>
              <a:rPr lang="ru-RU" dirty="0" err="1"/>
              <a:t>потужні</a:t>
            </a:r>
            <a:r>
              <a:rPr lang="ru-RU" dirty="0"/>
              <a:t> </a:t>
            </a:r>
            <a:r>
              <a:rPr lang="ru-RU" dirty="0" err="1"/>
              <a:t>кремезні</a:t>
            </a:r>
            <a:r>
              <a:rPr lang="ru-RU" dirty="0"/>
              <a:t> </a:t>
            </a:r>
            <a:r>
              <a:rPr lang="ru-RU" dirty="0" err="1"/>
              <a:t>звірі</a:t>
            </a:r>
            <a:r>
              <a:rPr lang="ru-RU" dirty="0"/>
              <a:t> з короткими </a:t>
            </a:r>
            <a:r>
              <a:rPr lang="ru-RU" dirty="0" err="1"/>
              <a:t>міцними</a:t>
            </a:r>
            <a:r>
              <a:rPr lang="ru-RU" dirty="0"/>
              <a:t> ногами й маленьким хвостом. </a:t>
            </a:r>
            <a:r>
              <a:rPr lang="ru-RU" dirty="0" err="1"/>
              <a:t>Широкі</a:t>
            </a:r>
            <a:r>
              <a:rPr lang="ru-RU" dirty="0"/>
              <a:t>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лабети</a:t>
            </a:r>
            <a:r>
              <a:rPr lang="ru-RU" dirty="0"/>
              <a:t> </a:t>
            </a:r>
            <a:r>
              <a:rPr lang="ru-RU" dirty="0" err="1"/>
              <a:t>постачено</a:t>
            </a:r>
            <a:r>
              <a:rPr lang="ru-RU" dirty="0"/>
              <a:t> </a:t>
            </a:r>
            <a:r>
              <a:rPr lang="ru-RU" dirty="0" err="1"/>
              <a:t>п'ятьома</a:t>
            </a:r>
            <a:r>
              <a:rPr lang="ru-RU" dirty="0"/>
              <a:t> </a:t>
            </a:r>
            <a:r>
              <a:rPr lang="ru-RU" dirty="0" err="1"/>
              <a:t>довгими</a:t>
            </a:r>
            <a:r>
              <a:rPr lang="ru-RU" dirty="0"/>
              <a:t> й </a:t>
            </a:r>
            <a:r>
              <a:rPr lang="ru-RU" dirty="0" err="1"/>
              <a:t>гострими</a:t>
            </a:r>
            <a:r>
              <a:rPr lang="ru-RU" dirty="0"/>
              <a:t>, як </a:t>
            </a:r>
            <a:r>
              <a:rPr lang="ru-RU" dirty="0" err="1"/>
              <a:t>бритви</a:t>
            </a:r>
            <a:r>
              <a:rPr lang="ru-RU" dirty="0"/>
              <a:t> </a:t>
            </a:r>
            <a:r>
              <a:rPr lang="ru-RU" dirty="0" err="1"/>
              <a:t>пазурами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втягуються</a:t>
            </a:r>
            <a:r>
              <a:rPr lang="ru-RU" dirty="0"/>
              <a:t> в подушечки, як у </a:t>
            </a:r>
            <a:r>
              <a:rPr lang="ru-RU" dirty="0" err="1"/>
              <a:t>кішок</a:t>
            </a:r>
            <a:r>
              <a:rPr lang="ru-RU" dirty="0"/>
              <a:t>. Усе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звіра</a:t>
            </a:r>
            <a:r>
              <a:rPr lang="ru-RU" dirty="0"/>
              <a:t> </a:t>
            </a:r>
            <a:r>
              <a:rPr lang="ru-RU" dirty="0" err="1"/>
              <a:t>покрите</a:t>
            </a:r>
            <a:r>
              <a:rPr lang="ru-RU" dirty="0"/>
              <a:t> густим </a:t>
            </a:r>
            <a:r>
              <a:rPr lang="ru-RU" dirty="0" err="1"/>
              <a:t>хутром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фарбування</a:t>
            </a:r>
            <a:r>
              <a:rPr lang="ru-RU" dirty="0"/>
              <a:t> й </a:t>
            </a:r>
            <a:r>
              <a:rPr lang="ru-RU" dirty="0" err="1"/>
              <a:t>довжини</a:t>
            </a:r>
            <a:r>
              <a:rPr lang="ru-RU" dirty="0"/>
              <a:t>. Ока й </a:t>
            </a:r>
            <a:r>
              <a:rPr lang="ru-RU" dirty="0" err="1"/>
              <a:t>кругле</a:t>
            </a:r>
            <a:r>
              <a:rPr lang="ru-RU" dirty="0"/>
              <a:t> </a:t>
            </a:r>
            <a:r>
              <a:rPr lang="ru-RU" dirty="0" err="1"/>
              <a:t>вуха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для </a:t>
            </a:r>
            <a:r>
              <a:rPr lang="ru-RU" dirty="0" err="1"/>
              <a:t>масивної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. </a:t>
            </a:r>
            <a:r>
              <a:rPr lang="ru-RU" dirty="0" err="1"/>
              <a:t>Ніс</a:t>
            </a:r>
            <a:r>
              <a:rPr lang="ru-RU" dirty="0"/>
              <a:t> </a:t>
            </a:r>
            <a:r>
              <a:rPr lang="ru-RU" dirty="0" err="1"/>
              <a:t>вологий</a:t>
            </a:r>
            <a:r>
              <a:rPr lang="ru-RU" dirty="0"/>
              <a:t> і </a:t>
            </a:r>
            <a:r>
              <a:rPr lang="ru-RU" dirty="0" err="1"/>
              <a:t>блискучий</a:t>
            </a:r>
            <a:r>
              <a:rPr lang="ru-RU" dirty="0"/>
              <a:t>, як у собаки</a:t>
            </a:r>
          </a:p>
        </p:txBody>
      </p:sp>
    </p:spTree>
    <p:extLst>
      <p:ext uri="{BB962C8B-B14F-4D97-AF65-F5344CB8AC3E}">
        <p14:creationId xmlns:p14="http://schemas.microsoft.com/office/powerpoint/2010/main" val="64417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645424" cy="936104"/>
          </a:xfrm>
        </p:spPr>
        <p:txBody>
          <a:bodyPr/>
          <a:lstStyle/>
          <a:p>
            <a:r>
              <a:rPr lang="uk-UA" dirty="0" smtClean="0"/>
              <a:t>ЧОРНИЙ ЛЕБІДЬ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0" y="1313183"/>
            <a:ext cx="3600400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11960" y="671691"/>
            <a:ext cx="48600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Лапы у лебедей короткие, с плавательными перепонками, из-за этого походка лебедя выглядит неуклюжей. Как и у всех водоплавающих птиц лапы лебедя отнесены далеко назад, что облегчает передвижение в воде. Хвост короткий, над хвостом расположена копчиковая железа. Эта железа выделяет жир, которым птица смазывает оперение. Такая смазка делает оперение лебедя водонепроницаемым, что позволяет птице длительное время находится в воде не намокая, а также улучшает терморегуляцию. Оперение лебедей густое и пышное за счет хорошо развитого пухового слоя, сами перья очень мягкие. Окраска всех лебедей однотонная белая за исключением черного лебедя. У этого вида птиц на общем черном фоне выделяются белые маховые перья крыла, также у черношейного лебедя на белом фоне выделяется темная шея. Лапы у лебедей черные, клюв черный, желтый или красный, у многих видов у основания клюва есть шишковатое утолщение.</a:t>
            </a:r>
          </a:p>
        </p:txBody>
      </p:sp>
    </p:spTree>
    <p:extLst>
      <p:ext uri="{BB962C8B-B14F-4D97-AF65-F5344CB8AC3E}">
        <p14:creationId xmlns:p14="http://schemas.microsoft.com/office/powerpoint/2010/main" val="180539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60648"/>
            <a:ext cx="3528392" cy="936104"/>
          </a:xfrm>
        </p:spPr>
        <p:txBody>
          <a:bodyPr/>
          <a:lstStyle/>
          <a:p>
            <a:r>
              <a:rPr lang="uk-UA" dirty="0" smtClean="0"/>
              <a:t>РИСЬ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295232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347864" y="1268760"/>
            <a:ext cx="57961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встрече, образовавшие брачную пару рыси, исполняют ритуал приветствия - обнюхав друг у друга носы, они встают напротив и начинают бодаться лбами. Дружеская привязанность у рысей выражается во взаимном </a:t>
            </a:r>
            <a:r>
              <a:rPr lang="ru-RU" dirty="0" err="1"/>
              <a:t>вылизывании</a:t>
            </a:r>
            <a:r>
              <a:rPr lang="ru-RU" dirty="0"/>
              <a:t> шерсти. Беременность у самок длится 63—70 дней. В выводке обычно 2—3 (очень редко 4—5) глухих и слепых рысёнка; убежищем им служит логово под вывернутыми корнями упавшего дерева, яма, земляная пещера, в низком дупле или среди бурелома, расщелина скал. Вес новорожденных составляет 250-300 гр. Глаза у рысят открываются на 12 день. В месяц мать начинает подкармливать котят твердой пищей. В воспитании котят участвуют оба родителя. Подросшие рысята охотятся вместе со взрослыми до наступления следующего сезона размножения, а затем переходят на самостоятельное существование и живут в одиночку. Половой зрелости самки достигают в 21 месяц, самцы — в 33 месяца. Продолжительность жизни 15—20 лет.</a:t>
            </a:r>
          </a:p>
        </p:txBody>
      </p:sp>
    </p:spTree>
    <p:extLst>
      <p:ext uri="{BB962C8B-B14F-4D97-AF65-F5344CB8AC3E}">
        <p14:creationId xmlns:p14="http://schemas.microsoft.com/office/powerpoint/2010/main" val="146342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275040" cy="850106"/>
          </a:xfrm>
        </p:spPr>
        <p:txBody>
          <a:bodyPr/>
          <a:lstStyle/>
          <a:p>
            <a:r>
              <a:rPr lang="uk-UA" dirty="0" smtClean="0"/>
              <a:t>Тхір степовий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2881089" cy="3125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75856" y="908720"/>
            <a:ext cx="56158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Южнорусская перевязка — зверек небольшого раз-мера. Длина тела до 350 мм, масса — 0,4–0,7 кг. По вне-</a:t>
            </a:r>
            <a:r>
              <a:rPr lang="ru-RU" dirty="0" err="1"/>
              <a:t>шним</a:t>
            </a:r>
            <a:r>
              <a:rPr lang="ru-RU" dirty="0"/>
              <a:t> признакам сходен со степным хорьком, но </a:t>
            </a:r>
            <a:r>
              <a:rPr lang="ru-RU" dirty="0" err="1"/>
              <a:t>отли</a:t>
            </a:r>
            <a:r>
              <a:rPr lang="ru-RU" dirty="0"/>
              <a:t>-чается пестротой окраски: наличием черного, желтого до бурого и белого цвета. Верхние губы и подбородок белые. По морде через глаза проходит темно-бурая </a:t>
            </a:r>
            <a:r>
              <a:rPr lang="ru-RU" dirty="0" err="1"/>
              <a:t>по-лоса</a:t>
            </a:r>
            <a:r>
              <a:rPr lang="ru-RU" dirty="0"/>
              <a:t>, затем через лоб — белая, далее перед ушными </a:t>
            </a:r>
            <a:r>
              <a:rPr lang="ru-RU" dirty="0" err="1"/>
              <a:t>ра-ковинами</a:t>
            </a:r>
            <a:r>
              <a:rPr lang="ru-RU" dirty="0"/>
              <a:t> — черная и вновь по ушам и темени — белая. Спина буроватая или желтая с различной величины и формы светлыми и темными пятнами. Брюхо и ко-</a:t>
            </a:r>
            <a:r>
              <a:rPr lang="ru-RU" dirty="0" err="1"/>
              <a:t>нечности</a:t>
            </a:r>
            <a:r>
              <a:rPr lang="ru-RU" dirty="0"/>
              <a:t> темно-бурые, местами со светлыми пятнами. Хвост двухцветный, а на конце черный. Передвигается чаще прыжками, выгнув спину дугой. При испуге рас-пушенный хвост загибает на спину. Перевязка — </a:t>
            </a:r>
            <a:r>
              <a:rPr lang="ru-RU" dirty="0" err="1"/>
              <a:t>ноч</a:t>
            </a:r>
            <a:r>
              <a:rPr lang="ru-RU" dirty="0"/>
              <a:t>-ной зверек, при свете фонаря глаза излучают </a:t>
            </a:r>
            <a:r>
              <a:rPr lang="ru-RU" dirty="0" err="1"/>
              <a:t>необы</a:t>
            </a:r>
            <a:r>
              <a:rPr lang="ru-RU" dirty="0"/>
              <a:t>-чайно яркие искрящиеся тона</a:t>
            </a:r>
          </a:p>
        </p:txBody>
      </p:sp>
    </p:spTree>
    <p:extLst>
      <p:ext uri="{BB962C8B-B14F-4D97-AF65-F5344CB8AC3E}">
        <p14:creationId xmlns:p14="http://schemas.microsoft.com/office/powerpoint/2010/main" val="369054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Підготувала                               ПІКУЛЬ СВІТЛАНА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19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193</TotalTime>
  <Words>649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Тварини червоної книги України</vt:lpstr>
      <vt:lpstr>ЗУБР</vt:lpstr>
      <vt:lpstr>Ведмідь бурий</vt:lpstr>
      <vt:lpstr>ЧОРНИЙ ЛЕБІДЬ</vt:lpstr>
      <vt:lpstr>РИСЬ          </vt:lpstr>
      <vt:lpstr>Тхір степовий</vt:lpstr>
      <vt:lpstr>Підготувала                               ПІКУЛЬ СВІТЛАНА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Тварини червоної книги України</dc:title>
  <dc:creator>02</dc:creator>
  <cp:lastModifiedBy>02</cp:lastModifiedBy>
  <cp:revision>22</cp:revision>
  <dcterms:created xsi:type="dcterms:W3CDTF">2015-01-13T12:26:17Z</dcterms:created>
  <dcterms:modified xsi:type="dcterms:W3CDTF">2015-02-09T13:14:16Z</dcterms:modified>
</cp:coreProperties>
</file>